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5"/>
  </p:notesMasterIdLst>
  <p:sldIdLst>
    <p:sldId id="256" r:id="rId2"/>
    <p:sldId id="257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3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61" r:id="rId22"/>
    <p:sldId id="258" r:id="rId23"/>
    <p:sldId id="259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675E-808B-4EA1-B692-E2F1DC378C29}" type="datetimeFigureOut">
              <a:rPr lang="pl-PL" smtClean="0"/>
              <a:pPr/>
              <a:t>2020-03-18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312D3-6055-4A68-BA96-B4BA8699AD42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2FDD411-6B19-4ECD-ACB2-4F0F3C5EAC74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Prostokąt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rostokąt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27524-AE62-41BB-B4D1-3D84F05331A1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7406A42-D07D-4096-BED0-38B9A055C407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38F5A-B5D4-422A-A291-4B75AA392C61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80FA2-11F2-4CCC-B5D8-5A10CA8B3DA4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463D8-D288-42C7-9B4D-8E95B3829EED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BA1B2-9B2F-4C24-875D-2F1E7862B35D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4697-FFA9-48F2-9304-DF8A511EAEB5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EF4B4-A21B-4500-A683-CA4E2DE1B507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09693-75A6-46CD-8D84-6A8C563B279C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1B85C-836B-4AD6-9584-9A3B67BD7FCB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78344B5-3BAD-40B9-8298-7750CB204D70}" type="datetime1">
              <a:rPr lang="pl-PL" smtClean="0"/>
              <a:pPr/>
              <a:t>2020-03-18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D175324-197C-4B02-A187-5446A328AA84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1q0jgj1bla4si.cloudfront.net/eysvcp8*5xzpn/camstudio.exe" TargetMode="External"/><Relationship Id="rId2" Type="http://schemas.openxmlformats.org/officeDocument/2006/relationships/hyperlink" Target="https://files3.codecguide.com/K-Lite_Codec_Pack_1540_Mega.ex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urceforge.net/projects/virtualdub/files/virtualdub-win/1.10.4.35491/VirtualDub-1.10.4.zip/download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Nagrywanie </a:t>
            </a:r>
            <a:r>
              <a:rPr lang="pl-PL" dirty="0" err="1" smtClean="0"/>
              <a:t>wideoprezentacji</a:t>
            </a:r>
            <a:r>
              <a:rPr lang="pl-PL" dirty="0" smtClean="0"/>
              <a:t> dla studentów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Część 1 – przygotowanie środowiska pracy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Wymagane oprogramowanie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 smtClean="0"/>
              <a:t>Sprzęt niezbędny do nagrania do nagrania </a:t>
            </a:r>
            <a:r>
              <a:rPr lang="pl-PL" dirty="0" err="1" smtClean="0"/>
              <a:t>wideoprezentacji</a:t>
            </a:r>
            <a:endParaRPr lang="pl-PL" dirty="0" smtClean="0"/>
          </a:p>
          <a:p>
            <a:pPr lvl="1"/>
            <a:r>
              <a:rPr lang="pl-PL" dirty="0" smtClean="0"/>
              <a:t>Mikrofon podłączony do komputera lub z nim zintegrowany</a:t>
            </a:r>
          </a:p>
          <a:p>
            <a:r>
              <a:rPr lang="pl-PL" dirty="0" smtClean="0"/>
              <a:t>Oprogramowanie niezbędne do nagrania </a:t>
            </a:r>
            <a:r>
              <a:rPr lang="pl-PL" dirty="0" err="1" smtClean="0"/>
              <a:t>wideoprezentacji</a:t>
            </a:r>
            <a:endParaRPr lang="pl-PL" dirty="0" smtClean="0"/>
          </a:p>
          <a:p>
            <a:pPr lvl="1"/>
            <a:r>
              <a:rPr lang="pl-PL" dirty="0" smtClean="0"/>
              <a:t>Narzędzie służące do stworzenia podkładu graficznego – np. program do tworzenia multimedialnych prezentacji (np. Microsoft PowerPoint, </a:t>
            </a:r>
            <a:r>
              <a:rPr lang="pl-PL" dirty="0" err="1" smtClean="0"/>
              <a:t>LibreOffice</a:t>
            </a:r>
            <a:r>
              <a:rPr lang="pl-PL" dirty="0" smtClean="0"/>
              <a:t> </a:t>
            </a:r>
            <a:r>
              <a:rPr lang="pl-PL" dirty="0" err="1" smtClean="0"/>
              <a:t>Impress</a:t>
            </a:r>
            <a:r>
              <a:rPr lang="pl-PL" dirty="0" smtClean="0"/>
              <a:t>)</a:t>
            </a:r>
          </a:p>
          <a:p>
            <a:pPr lvl="1"/>
            <a:r>
              <a:rPr lang="pl-PL" dirty="0" err="1" smtClean="0"/>
              <a:t>K-Lite</a:t>
            </a:r>
            <a:r>
              <a:rPr lang="pl-PL" dirty="0" smtClean="0"/>
              <a:t> </a:t>
            </a:r>
            <a:r>
              <a:rPr lang="pl-PL" dirty="0" err="1" smtClean="0"/>
              <a:t>Codec</a:t>
            </a:r>
            <a:r>
              <a:rPr lang="pl-PL" dirty="0" smtClean="0"/>
              <a:t> </a:t>
            </a:r>
            <a:r>
              <a:rPr lang="pl-PL" dirty="0" err="1" smtClean="0"/>
              <a:t>Pack</a:t>
            </a:r>
            <a:r>
              <a:rPr lang="pl-PL" smtClean="0"/>
              <a:t> Mega – zestaw kodeków audio i video: </a:t>
            </a:r>
            <a:r>
              <a:rPr lang="pl-PL" smtClean="0">
                <a:hlinkClick r:id="rId2"/>
              </a:rPr>
              <a:t>https</a:t>
            </a:r>
            <a:r>
              <a:rPr lang="pl-PL" smtClean="0">
                <a:hlinkClick r:id="rId2"/>
              </a:rPr>
              <a:t>://</a:t>
            </a:r>
            <a:r>
              <a:rPr lang="pl-PL" smtClean="0">
                <a:hlinkClick r:id="rId2"/>
              </a:rPr>
              <a:t>files3.codecguide.com/K-Lite_Codec_Pack_1540_Mega.exe</a:t>
            </a:r>
            <a:endParaRPr lang="pl-PL" dirty="0" smtClean="0"/>
          </a:p>
          <a:p>
            <a:pPr lvl="1"/>
            <a:r>
              <a:rPr lang="pl-PL" dirty="0" err="1" smtClean="0"/>
              <a:t>CamStudio</a:t>
            </a:r>
            <a:r>
              <a:rPr lang="pl-PL" dirty="0" smtClean="0"/>
              <a:t> – oprogramowanie służące do nagrywania multimedialnych prezentacji: </a:t>
            </a:r>
            <a:r>
              <a:rPr lang="pl-PL" dirty="0" smtClean="0">
                <a:hlinkClick r:id="rId3"/>
              </a:rPr>
              <a:t>https://d1q0jgj1bla4si.cloudfront.net/eysvcp8*5xzpn/</a:t>
            </a:r>
            <a:r>
              <a:rPr lang="pl-PL" dirty="0" err="1" smtClean="0">
                <a:hlinkClick r:id="rId3"/>
              </a:rPr>
              <a:t>camstudio.exe</a:t>
            </a:r>
            <a:endParaRPr lang="pl-PL" dirty="0" smtClean="0"/>
          </a:p>
          <a:p>
            <a:r>
              <a:rPr lang="pl-PL" dirty="0" smtClean="0"/>
              <a:t>Oprogramowanie </a:t>
            </a:r>
            <a:r>
              <a:rPr lang="pl-PL" dirty="0" smtClean="0"/>
              <a:t>opcjonalne</a:t>
            </a:r>
          </a:p>
          <a:p>
            <a:pPr lvl="1"/>
            <a:r>
              <a:rPr lang="pl-PL" dirty="0" err="1" smtClean="0"/>
              <a:t>VirtualDub</a:t>
            </a:r>
            <a:r>
              <a:rPr lang="pl-PL" dirty="0" smtClean="0"/>
              <a:t> – oprogramowanie służące do edycji i montażu przygotowanych filmów: </a:t>
            </a:r>
            <a:r>
              <a:rPr lang="pl-PL" dirty="0" smtClean="0">
                <a:hlinkClick r:id="rId4"/>
              </a:rPr>
              <a:t>https://sourceforge.net/projects/virtualdub/files/virtualdub-win/1.10.4.35491/VirtualDub-1.10.4.zip/download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Instalacja oprogramowania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Wspomniane wcześniej oprogramowanie należy</a:t>
            </a:r>
          </a:p>
          <a:p>
            <a:pPr lvl="1"/>
            <a:r>
              <a:rPr lang="pl-PL" dirty="0" smtClean="0"/>
              <a:t>ściągnąć z Internetu,</a:t>
            </a:r>
          </a:p>
          <a:p>
            <a:pPr lvl="1"/>
            <a:r>
              <a:rPr lang="pl-PL" dirty="0" smtClean="0"/>
              <a:t>zainstalować na naszym komputerze,</a:t>
            </a:r>
          </a:p>
          <a:p>
            <a:pPr lvl="1"/>
            <a:r>
              <a:rPr lang="pl-PL" dirty="0" smtClean="0"/>
              <a:t>zrestartować komputer i</a:t>
            </a:r>
          </a:p>
          <a:p>
            <a:pPr lvl="1"/>
            <a:r>
              <a:rPr lang="pl-PL" dirty="0" smtClean="0"/>
              <a:t>Uruchomić program </a:t>
            </a:r>
            <a:r>
              <a:rPr lang="pl-PL" dirty="0" err="1" smtClean="0"/>
              <a:t>CamStudio</a:t>
            </a:r>
            <a:r>
              <a:rPr lang="pl-PL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Prezentacja instalacji kodeków audio-video </a:t>
            </a:r>
            <a:r>
              <a:rPr lang="pl-PL" dirty="0" err="1" smtClean="0"/>
              <a:t>K-Lite</a:t>
            </a:r>
            <a:r>
              <a:rPr lang="pl-PL" dirty="0" smtClean="0"/>
              <a:t> </a:t>
            </a:r>
            <a:r>
              <a:rPr lang="pl-PL" dirty="0" err="1" smtClean="0"/>
              <a:t>Codec</a:t>
            </a:r>
            <a:r>
              <a:rPr lang="pl-PL" dirty="0" smtClean="0"/>
              <a:t> </a:t>
            </a:r>
            <a:r>
              <a:rPr lang="pl-PL" dirty="0" err="1" smtClean="0"/>
              <a:t>Pack</a:t>
            </a:r>
            <a:r>
              <a:rPr lang="pl-PL" dirty="0" smtClean="0"/>
              <a:t> Mega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5</a:t>
            </a:fld>
            <a:endParaRPr lang="pl-PL"/>
          </a:p>
        </p:txBody>
      </p:sp>
      <p:pic>
        <p:nvPicPr>
          <p:cNvPr id="7" name="Symbol zastępczy zawartości 6" descr="k_lite_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1538" y="142851"/>
            <a:ext cx="7475059" cy="671514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6</a:t>
            </a:fld>
            <a:endParaRPr lang="pl-PL"/>
          </a:p>
        </p:txBody>
      </p:sp>
      <p:pic>
        <p:nvPicPr>
          <p:cNvPr id="5" name="Symbol zastępczy zawartości 4" descr="k_lite_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9178" y="571480"/>
            <a:ext cx="8801978" cy="53092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7</a:t>
            </a:fld>
            <a:endParaRPr lang="pl-PL"/>
          </a:p>
        </p:txBody>
      </p:sp>
      <p:pic>
        <p:nvPicPr>
          <p:cNvPr id="5" name="Symbol zastępczy zawartości 4" descr="k_lite_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142984"/>
            <a:ext cx="8715436" cy="47377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8</a:t>
            </a:fld>
            <a:endParaRPr lang="pl-PL"/>
          </a:p>
        </p:txBody>
      </p:sp>
      <p:pic>
        <p:nvPicPr>
          <p:cNvPr id="5" name="Symbol zastępczy zawartości 4" descr="k_lite_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715436" cy="47939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9</a:t>
            </a:fld>
            <a:endParaRPr lang="pl-PL"/>
          </a:p>
        </p:txBody>
      </p:sp>
      <p:pic>
        <p:nvPicPr>
          <p:cNvPr id="5" name="Symbol zastępczy zawartości 4" descr="k_lite_5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715436" cy="47987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10</a:t>
            </a:fld>
            <a:endParaRPr lang="pl-PL"/>
          </a:p>
        </p:txBody>
      </p:sp>
      <p:pic>
        <p:nvPicPr>
          <p:cNvPr id="5" name="Symbol zastępczy zawartości 4" descr="k_lite_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071546"/>
            <a:ext cx="8715436" cy="48123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11</a:t>
            </a:fld>
            <a:endParaRPr lang="pl-PL"/>
          </a:p>
        </p:txBody>
      </p:sp>
      <p:pic>
        <p:nvPicPr>
          <p:cNvPr id="5" name="Symbol zastępczy zawartości 4" descr="k_lite_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071546"/>
            <a:ext cx="8715436" cy="48031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12</a:t>
            </a:fld>
            <a:endParaRPr lang="pl-PL"/>
          </a:p>
        </p:txBody>
      </p:sp>
      <p:pic>
        <p:nvPicPr>
          <p:cNvPr id="5" name="Symbol zastępczy zawartości 4" descr="k_lite_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142984"/>
            <a:ext cx="8715436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13</a:t>
            </a:fld>
            <a:endParaRPr lang="pl-PL"/>
          </a:p>
        </p:txBody>
      </p:sp>
      <p:pic>
        <p:nvPicPr>
          <p:cNvPr id="5" name="Symbol zastępczy zawartości 4" descr="k_lite_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44" y="1142984"/>
            <a:ext cx="8858312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14</a:t>
            </a:fld>
            <a:endParaRPr lang="pl-PL"/>
          </a:p>
        </p:txBody>
      </p:sp>
      <p:pic>
        <p:nvPicPr>
          <p:cNvPr id="5" name="Symbol zastępczy zawartości 4" descr="k_lite_1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142984"/>
            <a:ext cx="8715436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15</a:t>
            </a:fld>
            <a:endParaRPr lang="pl-PL"/>
          </a:p>
        </p:txBody>
      </p:sp>
      <p:pic>
        <p:nvPicPr>
          <p:cNvPr id="5" name="Symbol zastępczy zawartości 4" descr="k_lite_1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14282" y="1214422"/>
            <a:ext cx="8715436" cy="47863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Instalacja </a:t>
            </a:r>
            <a:r>
              <a:rPr lang="pl-PL" dirty="0" err="1" smtClean="0"/>
              <a:t>CamStudio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17</a:t>
            </a:fld>
            <a:endParaRPr lang="pl-PL"/>
          </a:p>
        </p:txBody>
      </p:sp>
      <p:pic>
        <p:nvPicPr>
          <p:cNvPr id="7" name="Symbol zastępczy zawartości 6" descr="cs_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57290" y="1203668"/>
            <a:ext cx="6786610" cy="52441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18</a:t>
            </a:fld>
            <a:endParaRPr lang="pl-PL"/>
          </a:p>
        </p:txBody>
      </p:sp>
      <p:pic>
        <p:nvPicPr>
          <p:cNvPr id="5" name="Symbol zastępczy zawartości 4" descr="cs_2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57289" y="1194462"/>
            <a:ext cx="6565393" cy="50920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19</a:t>
            </a:fld>
            <a:endParaRPr lang="pl-PL"/>
          </a:p>
        </p:txBody>
      </p:sp>
      <p:pic>
        <p:nvPicPr>
          <p:cNvPr id="5" name="Symbol zastępczy zawartości 4" descr="cs_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14412" y="1214421"/>
            <a:ext cx="6515174" cy="5103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20</a:t>
            </a:fld>
            <a:endParaRPr lang="pl-PL"/>
          </a:p>
        </p:txBody>
      </p:sp>
      <p:pic>
        <p:nvPicPr>
          <p:cNvPr id="5" name="Symbol zastępczy zawartości 4" descr="cs_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28728" y="1214422"/>
            <a:ext cx="6572296" cy="51074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Plik </a:t>
            </a:r>
            <a:r>
              <a:rPr lang="pl-PL" dirty="0" err="1" smtClean="0"/>
              <a:t>avi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W programie </a:t>
            </a:r>
            <a:r>
              <a:rPr lang="pl-PL" dirty="0" err="1" smtClean="0"/>
              <a:t>CamStudio</a:t>
            </a:r>
            <a:r>
              <a:rPr lang="pl-PL" dirty="0" smtClean="0"/>
              <a:t> utworzymy plik </a:t>
            </a:r>
            <a:r>
              <a:rPr lang="pl-PL" dirty="0" err="1" smtClean="0"/>
              <a:t>avi</a:t>
            </a:r>
            <a:r>
              <a:rPr lang="pl-PL" dirty="0" smtClean="0"/>
              <a:t>.</a:t>
            </a:r>
          </a:p>
          <a:p>
            <a:r>
              <a:rPr lang="pl-PL" dirty="0" smtClean="0"/>
              <a:t>Audio Video </a:t>
            </a:r>
            <a:r>
              <a:rPr lang="pl-PL" dirty="0" err="1" smtClean="0"/>
              <a:t>Interleave</a:t>
            </a:r>
            <a:r>
              <a:rPr lang="pl-PL" dirty="0" smtClean="0"/>
              <a:t> (*.</a:t>
            </a:r>
            <a:r>
              <a:rPr lang="pl-PL" dirty="0" err="1" smtClean="0"/>
              <a:t>avi</a:t>
            </a:r>
            <a:r>
              <a:rPr lang="pl-PL" dirty="0" smtClean="0"/>
              <a:t>) – rozszerzenie pliku i kontener danych audiowizualnych umożliwiający ich składowanie i odtwarzanie na komputerze.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Zastosowanie przygotowanej </a:t>
            </a:r>
            <a:r>
              <a:rPr lang="pl-PL" dirty="0" err="1" smtClean="0"/>
              <a:t>wideoprezentacji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smtClean="0"/>
              <a:t>Umieszczenie pliku bezpośrednio na platformie </a:t>
            </a:r>
            <a:r>
              <a:rPr lang="pl-PL" dirty="0" err="1" smtClean="0"/>
              <a:t>e-learningowej</a:t>
            </a:r>
            <a:r>
              <a:rPr lang="pl-PL" dirty="0" smtClean="0"/>
              <a:t>;</a:t>
            </a:r>
          </a:p>
          <a:p>
            <a:r>
              <a:rPr lang="pl-PL" dirty="0" smtClean="0"/>
              <a:t>Publikacja filmu na platformie </a:t>
            </a:r>
            <a:r>
              <a:rPr lang="pl-PL" dirty="0" err="1" smtClean="0"/>
              <a:t>Youtube</a:t>
            </a:r>
            <a:r>
              <a:rPr lang="pl-PL" dirty="0" smtClean="0"/>
              <a:t> lub podobnej.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Ustawienia audio – wideo dla </a:t>
            </a:r>
            <a:r>
              <a:rPr lang="pl-PL" dirty="0" err="1" smtClean="0"/>
              <a:t>Youtube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fontAlgn="base"/>
            <a:r>
              <a:rPr lang="pl-PL" dirty="0" smtClean="0"/>
              <a:t>Kodeki wideo:</a:t>
            </a:r>
          </a:p>
          <a:p>
            <a:pPr lvl="1" fontAlgn="base"/>
            <a:r>
              <a:rPr lang="pl-PL" dirty="0" smtClean="0"/>
              <a:t>MPEG2</a:t>
            </a:r>
          </a:p>
          <a:p>
            <a:pPr lvl="1" fontAlgn="base"/>
            <a:r>
              <a:rPr lang="pl-PL" b="1" dirty="0" smtClean="0"/>
              <a:t>MPEG4 (MP4 z H. 264)</a:t>
            </a:r>
          </a:p>
          <a:p>
            <a:pPr lvl="1" fontAlgn="base"/>
            <a:r>
              <a:rPr lang="pl-PL" dirty="0" smtClean="0"/>
              <a:t>H.265 (HEVC)</a:t>
            </a:r>
          </a:p>
          <a:p>
            <a:pPr fontAlgn="base"/>
            <a:r>
              <a:rPr lang="pl-PL" dirty="0" smtClean="0"/>
              <a:t>Kodeki audio:</a:t>
            </a:r>
          </a:p>
          <a:p>
            <a:pPr lvl="1" fontAlgn="base"/>
            <a:r>
              <a:rPr lang="pl-PL" b="1" dirty="0" smtClean="0"/>
              <a:t>MP3</a:t>
            </a:r>
          </a:p>
          <a:p>
            <a:pPr lvl="1" fontAlgn="base"/>
            <a:r>
              <a:rPr lang="pl-PL" dirty="0" smtClean="0"/>
              <a:t>PCM</a:t>
            </a:r>
          </a:p>
          <a:p>
            <a:pPr lvl="1" fontAlgn="base"/>
            <a:r>
              <a:rPr lang="pl-PL" dirty="0" smtClean="0"/>
              <a:t>AAC</a:t>
            </a:r>
          </a:p>
          <a:p>
            <a:pPr lvl="1" fontAlgn="base"/>
            <a:r>
              <a:rPr lang="pl-PL" dirty="0" smtClean="0"/>
              <a:t>FLAC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75324-197C-4B02-A187-5446A328AA84}" type="slidenum">
              <a:rPr lang="pl-PL" smtClean="0"/>
              <a:pPr/>
              <a:t>23</a:t>
            </a:fld>
            <a:endParaRPr lang="pl-PL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245</TotalTime>
  <Words>228</Words>
  <Application>Microsoft Office PowerPoint</Application>
  <PresentationFormat>Pokaz na ekranie (4:3)</PresentationFormat>
  <Paragraphs>57</Paragraphs>
  <Slides>23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4" baseType="lpstr">
      <vt:lpstr>Początek</vt:lpstr>
      <vt:lpstr>Nagrywanie wideoprezentacji dla studentów</vt:lpstr>
      <vt:lpstr>Wymagane oprogramowanie</vt:lpstr>
      <vt:lpstr>Instalacja oprogramowania</vt:lpstr>
      <vt:lpstr>Prezentacja instalacji kodeków audio-video K-Lite Codec Pack Mega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Instalacja CamStudio</vt:lpstr>
      <vt:lpstr>Slajd 17</vt:lpstr>
      <vt:lpstr>Slajd 18</vt:lpstr>
      <vt:lpstr>Slajd 19</vt:lpstr>
      <vt:lpstr>Slajd 20</vt:lpstr>
      <vt:lpstr>Plik avi</vt:lpstr>
      <vt:lpstr>Zastosowanie przygotowanej wideoprezentacji</vt:lpstr>
      <vt:lpstr>Ustawienia audio – wideo dla Youtube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Nagrywanie wideoprezentacji dla studentów</dc:title>
  <dc:creator>User</dc:creator>
  <cp:lastModifiedBy>User</cp:lastModifiedBy>
  <cp:revision>13</cp:revision>
  <dcterms:created xsi:type="dcterms:W3CDTF">2020-03-18T08:43:11Z</dcterms:created>
  <dcterms:modified xsi:type="dcterms:W3CDTF">2020-03-18T13:03:41Z</dcterms:modified>
</cp:coreProperties>
</file>