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25744-95A7-4AEF-B3F5-E2B5CFBB61A9}" type="datetimeFigureOut">
              <a:rPr lang="pl-PL" smtClean="0"/>
              <a:t>2020-03-18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8D3C6-109C-4AC1-8F98-F96D7A59343C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8BFF772-8209-4916-881E-C0D85FBA0D10}" type="datetime1">
              <a:rPr lang="pl-PL" smtClean="0"/>
              <a:t>2020-03-18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Prostokąt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rostokąt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5AF59-9CE7-4B94-AB0D-FF95B7A7B0C3}" type="datetime1">
              <a:rPr lang="pl-PL" smtClean="0"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25C602D-E4A1-4262-AFD2-1BF7F5030064}" type="datetime1">
              <a:rPr lang="pl-PL" smtClean="0"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D808D-EF9A-427C-B9B1-1654F5C910AA}" type="datetime1">
              <a:rPr lang="pl-PL" smtClean="0"/>
              <a:t>2020-03-18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97D4-6C05-4746-B863-5C1CF183650C}" type="datetime1">
              <a:rPr lang="pl-PL" smtClean="0"/>
              <a:t>2020-03-18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40A09-91D1-4F90-AF90-27AFBFF3E765}" type="datetime1">
              <a:rPr lang="pl-PL" smtClean="0"/>
              <a:t>2020-03-18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85DE-C9E7-4008-A5AE-8D655BFF19EB}" type="datetime1">
              <a:rPr lang="pl-PL" smtClean="0"/>
              <a:t>2020-03-18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E758-5CA5-41B8-9085-647812297671}" type="datetime1">
              <a:rPr lang="pl-PL" smtClean="0"/>
              <a:t>2020-03-18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A687B-AF0A-43DC-AC4E-2F8E5FC58215}" type="datetime1">
              <a:rPr lang="pl-PL" smtClean="0"/>
              <a:t>2020-03-18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BCE3-B657-4B41-A344-26D70C25756E}" type="datetime1">
              <a:rPr lang="pl-PL" smtClean="0"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4EC4-151E-47F6-AD06-3D39609F8A46}" type="datetime1">
              <a:rPr lang="pl-PL" smtClean="0"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D067FE-9B8D-4FA7-AA06-CFBFF6A655EA}" type="datetime1">
              <a:rPr lang="pl-PL" smtClean="0"/>
              <a:t>2020-03-18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A1871A5-AB3F-475D-AD43-C9BFED5CCFC8}" type="slidenum">
              <a:rPr lang="pl-PL" smtClean="0"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Nagrywanie </a:t>
            </a:r>
            <a:r>
              <a:rPr lang="pl-PL" dirty="0" err="1" smtClean="0"/>
              <a:t>wideoprezentacji</a:t>
            </a:r>
            <a:r>
              <a:rPr lang="pl-PL" dirty="0" smtClean="0"/>
              <a:t> dla studentów</a:t>
            </a:r>
            <a:endParaRPr lang="pl-PL" dirty="0"/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 smtClean="0"/>
              <a:t>Część </a:t>
            </a:r>
            <a:r>
              <a:rPr lang="pl-PL" dirty="0" smtClean="0"/>
              <a:t>2: rejestrowanie prezentacji w programie </a:t>
            </a:r>
            <a:r>
              <a:rPr lang="pl-PL" dirty="0" err="1" smtClean="0"/>
              <a:t>CamStudio</a:t>
            </a:r>
            <a:r>
              <a:rPr lang="pl-PL" dirty="0" smtClean="0"/>
              <a:t>.</a:t>
            </a:r>
            <a:endParaRPr lang="pl-PL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CamStudio</a:t>
            </a:r>
            <a:r>
              <a:rPr lang="pl-PL" dirty="0" smtClean="0"/>
              <a:t> po uruchomieniu</a:t>
            </a:r>
            <a:endParaRPr lang="pl-PL" dirty="0"/>
          </a:p>
        </p:txBody>
      </p:sp>
      <p:pic>
        <p:nvPicPr>
          <p:cNvPr id="4" name="Symbol zastępczy zawartości 3" descr="uruchamianie_camstudio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357422" y="1304824"/>
            <a:ext cx="4231384" cy="4553068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2</a:t>
            </a:fld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72518" cy="9906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CamStudio</a:t>
            </a:r>
            <a:r>
              <a:rPr lang="pl-PL" dirty="0" smtClean="0"/>
              <a:t> – ustawienie obszaru nagrywania</a:t>
            </a:r>
            <a:endParaRPr lang="pl-PL" dirty="0"/>
          </a:p>
        </p:txBody>
      </p:sp>
      <p:pic>
        <p:nvPicPr>
          <p:cNvPr id="4" name="Symbol zastępczy zawartości 3" descr="region_camstudio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6322" y="1571612"/>
            <a:ext cx="8854834" cy="4214842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3</a:t>
            </a:fld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CamStudio</a:t>
            </a:r>
            <a:r>
              <a:rPr lang="pl-PL" dirty="0" smtClean="0"/>
              <a:t> – aktywacja nagrywania dźwięku z mikrofonu</a:t>
            </a:r>
            <a:endParaRPr lang="pl-PL" dirty="0"/>
          </a:p>
        </p:txBody>
      </p:sp>
      <p:pic>
        <p:nvPicPr>
          <p:cNvPr id="4" name="Symbol zastępczy zawartości 3" descr="camstudio_mikrofo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214546" y="1159479"/>
            <a:ext cx="4714907" cy="5056566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4</a:t>
            </a:fld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CamStudio</a:t>
            </a:r>
            <a:r>
              <a:rPr lang="pl-PL" dirty="0" smtClean="0"/>
              <a:t> - opcje video</a:t>
            </a:r>
            <a:endParaRPr lang="pl-PL" dirty="0"/>
          </a:p>
        </p:txBody>
      </p:sp>
      <p:pic>
        <p:nvPicPr>
          <p:cNvPr id="4" name="Symbol zastępczy zawartości 3" descr="camstudio_ust_video_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71670" y="1230824"/>
            <a:ext cx="5143535" cy="5054276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5</a:t>
            </a:fld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CamStudio</a:t>
            </a:r>
            <a:r>
              <a:rPr lang="pl-PL" dirty="0" smtClean="0"/>
              <a:t> </a:t>
            </a:r>
            <a:r>
              <a:rPr lang="pl-PL" dirty="0" smtClean="0"/>
              <a:t>– szczegółowe opcje </a:t>
            </a:r>
            <a:r>
              <a:rPr lang="pl-PL" dirty="0" smtClean="0"/>
              <a:t>video</a:t>
            </a:r>
            <a:endParaRPr lang="pl-PL" dirty="0"/>
          </a:p>
        </p:txBody>
      </p:sp>
      <p:pic>
        <p:nvPicPr>
          <p:cNvPr id="4" name="Symbol zastępczy zawartości 3" descr="camstudio_ust_video_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33301" y="1160792"/>
            <a:ext cx="6200133" cy="5482918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6</a:t>
            </a:fld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CamStudio</a:t>
            </a:r>
            <a:r>
              <a:rPr lang="pl-PL" dirty="0" smtClean="0"/>
              <a:t> – </a:t>
            </a:r>
            <a:r>
              <a:rPr lang="pl-PL" dirty="0" smtClean="0"/>
              <a:t>wybór ustawień audio</a:t>
            </a:r>
            <a:endParaRPr lang="pl-PL" dirty="0"/>
          </a:p>
        </p:txBody>
      </p:sp>
      <p:pic>
        <p:nvPicPr>
          <p:cNvPr id="4" name="Symbol zastępczy zawartości 3" descr="camstudio_ust_audio_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5786" y="1402334"/>
            <a:ext cx="7572428" cy="4570857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7</a:t>
            </a:fld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CamStudio</a:t>
            </a:r>
            <a:r>
              <a:rPr lang="pl-PL" dirty="0" smtClean="0"/>
              <a:t> – </a:t>
            </a:r>
            <a:r>
              <a:rPr lang="pl-PL" dirty="0" smtClean="0"/>
              <a:t>wybór szczegółowych ustawień </a:t>
            </a:r>
            <a:r>
              <a:rPr lang="pl-PL" dirty="0" smtClean="0"/>
              <a:t>audio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8</a:t>
            </a:fld>
            <a:endParaRPr lang="pl-PL"/>
          </a:p>
        </p:txBody>
      </p:sp>
      <p:pic>
        <p:nvPicPr>
          <p:cNvPr id="5" name="Symbol zastępczy zawartości 4" descr="camstudio_ust_audio_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28860" y="1183748"/>
            <a:ext cx="3624277" cy="517421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CamStudio</a:t>
            </a:r>
            <a:r>
              <a:rPr lang="pl-PL" dirty="0" smtClean="0"/>
              <a:t> – </a:t>
            </a:r>
            <a:r>
              <a:rPr lang="pl-PL" dirty="0" smtClean="0"/>
              <a:t>szczegółowe ustawienia audio (PCM -&gt; MP3) 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71A5-AB3F-475D-AD43-C9BFED5CCFC8}" type="slidenum">
              <a:rPr lang="pl-PL" smtClean="0"/>
              <a:t>9</a:t>
            </a:fld>
            <a:endParaRPr lang="pl-PL"/>
          </a:p>
        </p:txBody>
      </p:sp>
      <p:pic>
        <p:nvPicPr>
          <p:cNvPr id="5" name="Symbol zastępczy zawartości 4" descr="camstudio_ust_audio_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00298" y="1134141"/>
            <a:ext cx="4429156" cy="545946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</TotalTime>
  <Words>66</Words>
  <Application>Microsoft Office PowerPoint</Application>
  <PresentationFormat>Pokaz na ekranie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Początek</vt:lpstr>
      <vt:lpstr>Nagrywanie wideoprezentacji dla studentów</vt:lpstr>
      <vt:lpstr>CamStudio po uruchomieniu</vt:lpstr>
      <vt:lpstr>CamStudio – ustawienie obszaru nagrywania</vt:lpstr>
      <vt:lpstr>CamStudio – aktywacja nagrywania dźwięku z mikrofonu</vt:lpstr>
      <vt:lpstr>CamStudio - opcje video</vt:lpstr>
      <vt:lpstr>CamStudio – szczegółowe opcje video</vt:lpstr>
      <vt:lpstr>CamStudio – wybór ustawień audio</vt:lpstr>
      <vt:lpstr>CamStudio – wybór szczegółowych ustawień audio</vt:lpstr>
      <vt:lpstr>CamStudio – szczegółowe ustawienia audio (PCM -&gt; MP3)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User</dc:creator>
  <cp:lastModifiedBy>User</cp:lastModifiedBy>
  <cp:revision>4</cp:revision>
  <dcterms:created xsi:type="dcterms:W3CDTF">2020-03-18T14:10:38Z</dcterms:created>
  <dcterms:modified xsi:type="dcterms:W3CDTF">2020-03-18T14:38:32Z</dcterms:modified>
</cp:coreProperties>
</file>